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04" r:id="rId55"/>
    <p:sldId id="305" r:id="rId56"/>
    <p:sldId id="306" r:id="rId57"/>
    <p:sldId id="307" r:id="rId58"/>
    <p:sldId id="308" r:id="rId59"/>
    <p:sldId id="309" r:id="rId60"/>
    <p:sldId id="310" r:id="rId61"/>
    <p:sldId id="311" r:id="rId62"/>
    <p:sldId id="312" r:id="rId63"/>
    <p:sldId id="313" r:id="rId64"/>
    <p:sldId id="314" r:id="rId65"/>
    <p:sldId id="315" r:id="rId66"/>
    <p:sldId id="316" r:id="rId67"/>
    <p:sldId id="317" r:id="rId68"/>
    <p:sldId id="318" r:id="rId69"/>
    <p:sldId id="319" r:id="rId70"/>
    <p:sldId id="320" r:id="rId71"/>
    <p:sldId id="321" r:id="rId72"/>
    <p:sldId id="322" r:id="rId73"/>
    <p:sldId id="323" r:id="rId74"/>
    <p:sldId id="324" r:id="rId75"/>
    <p:sldId id="325" r:id="rId76"/>
    <p:sldId id="326" r:id="rId77"/>
    <p:sldId id="327" r:id="rId78"/>
    <p:sldId id="328" r:id="rId79"/>
    <p:sldId id="329" r:id="rId80"/>
    <p:sldId id="330" r:id="rId81"/>
    <p:sldId id="331" r:id="rId82"/>
    <p:sldId id="332" r:id="rId83"/>
    <p:sldId id="333" r:id="rId84"/>
    <p:sldId id="334" r:id="rId85"/>
    <p:sldId id="335" r:id="rId86"/>
    <p:sldId id="336" r:id="rId87"/>
    <p:sldId id="337" r:id="rId88"/>
    <p:sldId id="338" r:id="rId89"/>
    <p:sldId id="339" r:id="rId90"/>
    <p:sldId id="340" r:id="rId91"/>
    <p:sldId id="341" r:id="rId92"/>
    <p:sldId id="342" r:id="rId93"/>
    <p:sldId id="343" r:id="rId94"/>
    <p:sldId id="344" r:id="rId9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30" Type="http://schemas.openxmlformats.org/officeDocument/2006/relationships/slide" Target="slides/slide24.xml"/><Relationship Id="rId31" Type="http://schemas.openxmlformats.org/officeDocument/2006/relationships/slide" Target="slides/slide25.xml"/><Relationship Id="rId32" Type="http://schemas.openxmlformats.org/officeDocument/2006/relationships/slide" Target="slides/slide26.xml"/><Relationship Id="rId33" Type="http://schemas.openxmlformats.org/officeDocument/2006/relationships/slide" Target="slides/slide27.xml"/><Relationship Id="rId34" Type="http://schemas.openxmlformats.org/officeDocument/2006/relationships/slide" Target="slides/slide28.xml"/><Relationship Id="rId35" Type="http://schemas.openxmlformats.org/officeDocument/2006/relationships/slide" Target="slides/slide29.xml"/><Relationship Id="rId36" Type="http://schemas.openxmlformats.org/officeDocument/2006/relationships/slide" Target="slides/slide30.xml"/><Relationship Id="rId37" Type="http://schemas.openxmlformats.org/officeDocument/2006/relationships/slide" Target="slides/slide31.xml"/><Relationship Id="rId38" Type="http://schemas.openxmlformats.org/officeDocument/2006/relationships/slide" Target="slides/slide32.xml"/><Relationship Id="rId39" Type="http://schemas.openxmlformats.org/officeDocument/2006/relationships/slide" Target="slides/slide33.xml"/><Relationship Id="rId40" Type="http://schemas.openxmlformats.org/officeDocument/2006/relationships/slide" Target="slides/slide34.xml"/><Relationship Id="rId41" Type="http://schemas.openxmlformats.org/officeDocument/2006/relationships/slide" Target="slides/slide35.xml"/><Relationship Id="rId42" Type="http://schemas.openxmlformats.org/officeDocument/2006/relationships/slide" Target="slides/slide36.xml"/><Relationship Id="rId43" Type="http://schemas.openxmlformats.org/officeDocument/2006/relationships/slide" Target="slides/slide37.xml"/><Relationship Id="rId44" Type="http://schemas.openxmlformats.org/officeDocument/2006/relationships/slide" Target="slides/slide38.xml"/><Relationship Id="rId45" Type="http://schemas.openxmlformats.org/officeDocument/2006/relationships/slide" Target="slides/slide39.xml"/><Relationship Id="rId46" Type="http://schemas.openxmlformats.org/officeDocument/2006/relationships/slide" Target="slides/slide40.xml"/><Relationship Id="rId47" Type="http://schemas.openxmlformats.org/officeDocument/2006/relationships/slide" Target="slides/slide41.xml"/><Relationship Id="rId48" Type="http://schemas.openxmlformats.org/officeDocument/2006/relationships/slide" Target="slides/slide42.xml"/><Relationship Id="rId49" Type="http://schemas.openxmlformats.org/officeDocument/2006/relationships/slide" Target="slides/slide43.xml"/><Relationship Id="rId50" Type="http://schemas.openxmlformats.org/officeDocument/2006/relationships/slide" Target="slides/slide44.xml"/><Relationship Id="rId51" Type="http://schemas.openxmlformats.org/officeDocument/2006/relationships/slide" Target="slides/slide45.xml"/><Relationship Id="rId52" Type="http://schemas.openxmlformats.org/officeDocument/2006/relationships/slide" Target="slides/slide46.xml"/><Relationship Id="rId53" Type="http://schemas.openxmlformats.org/officeDocument/2006/relationships/slide" Target="slides/slide47.xml"/><Relationship Id="rId54" Type="http://schemas.openxmlformats.org/officeDocument/2006/relationships/slide" Target="slides/slide48.xml"/><Relationship Id="rId55" Type="http://schemas.openxmlformats.org/officeDocument/2006/relationships/slide" Target="slides/slide49.xml"/><Relationship Id="rId56" Type="http://schemas.openxmlformats.org/officeDocument/2006/relationships/slide" Target="slides/slide50.xml"/><Relationship Id="rId57" Type="http://schemas.openxmlformats.org/officeDocument/2006/relationships/slide" Target="slides/slide51.xml"/><Relationship Id="rId58" Type="http://schemas.openxmlformats.org/officeDocument/2006/relationships/slide" Target="slides/slide52.xml"/><Relationship Id="rId59" Type="http://schemas.openxmlformats.org/officeDocument/2006/relationships/slide" Target="slides/slide53.xml"/><Relationship Id="rId60" Type="http://schemas.openxmlformats.org/officeDocument/2006/relationships/slide" Target="slides/slide54.xml"/><Relationship Id="rId61" Type="http://schemas.openxmlformats.org/officeDocument/2006/relationships/slide" Target="slides/slide55.xml"/><Relationship Id="rId62" Type="http://schemas.openxmlformats.org/officeDocument/2006/relationships/slide" Target="slides/slide56.xml"/><Relationship Id="rId63" Type="http://schemas.openxmlformats.org/officeDocument/2006/relationships/slide" Target="slides/slide57.xml"/><Relationship Id="rId64" Type="http://schemas.openxmlformats.org/officeDocument/2006/relationships/slide" Target="slides/slide58.xml"/><Relationship Id="rId65" Type="http://schemas.openxmlformats.org/officeDocument/2006/relationships/slide" Target="slides/slide59.xml"/><Relationship Id="rId66" Type="http://schemas.openxmlformats.org/officeDocument/2006/relationships/slide" Target="slides/slide60.xml"/><Relationship Id="rId67" Type="http://schemas.openxmlformats.org/officeDocument/2006/relationships/slide" Target="slides/slide61.xml"/><Relationship Id="rId68" Type="http://schemas.openxmlformats.org/officeDocument/2006/relationships/slide" Target="slides/slide62.xml"/><Relationship Id="rId69" Type="http://schemas.openxmlformats.org/officeDocument/2006/relationships/slide" Target="slides/slide63.xml"/><Relationship Id="rId70" Type="http://schemas.openxmlformats.org/officeDocument/2006/relationships/slide" Target="slides/slide64.xml"/><Relationship Id="rId71" Type="http://schemas.openxmlformats.org/officeDocument/2006/relationships/slide" Target="slides/slide65.xml"/><Relationship Id="rId72" Type="http://schemas.openxmlformats.org/officeDocument/2006/relationships/slide" Target="slides/slide66.xml"/><Relationship Id="rId73" Type="http://schemas.openxmlformats.org/officeDocument/2006/relationships/slide" Target="slides/slide67.xml"/><Relationship Id="rId74" Type="http://schemas.openxmlformats.org/officeDocument/2006/relationships/slide" Target="slides/slide68.xml"/><Relationship Id="rId75" Type="http://schemas.openxmlformats.org/officeDocument/2006/relationships/slide" Target="slides/slide69.xml"/><Relationship Id="rId76" Type="http://schemas.openxmlformats.org/officeDocument/2006/relationships/slide" Target="slides/slide70.xml"/><Relationship Id="rId77" Type="http://schemas.openxmlformats.org/officeDocument/2006/relationships/slide" Target="slides/slide71.xml"/><Relationship Id="rId78" Type="http://schemas.openxmlformats.org/officeDocument/2006/relationships/slide" Target="slides/slide72.xml"/><Relationship Id="rId79" Type="http://schemas.openxmlformats.org/officeDocument/2006/relationships/slide" Target="slides/slide73.xml"/><Relationship Id="rId80" Type="http://schemas.openxmlformats.org/officeDocument/2006/relationships/slide" Target="slides/slide74.xml"/><Relationship Id="rId81" Type="http://schemas.openxmlformats.org/officeDocument/2006/relationships/slide" Target="slides/slide75.xml"/><Relationship Id="rId82" Type="http://schemas.openxmlformats.org/officeDocument/2006/relationships/slide" Target="slides/slide76.xml"/><Relationship Id="rId83" Type="http://schemas.openxmlformats.org/officeDocument/2006/relationships/slide" Target="slides/slide77.xml"/><Relationship Id="rId84" Type="http://schemas.openxmlformats.org/officeDocument/2006/relationships/slide" Target="slides/slide78.xml"/><Relationship Id="rId85" Type="http://schemas.openxmlformats.org/officeDocument/2006/relationships/slide" Target="slides/slide79.xml"/><Relationship Id="rId86" Type="http://schemas.openxmlformats.org/officeDocument/2006/relationships/slide" Target="slides/slide80.xml"/><Relationship Id="rId87" Type="http://schemas.openxmlformats.org/officeDocument/2006/relationships/slide" Target="slides/slide81.xml"/><Relationship Id="rId88" Type="http://schemas.openxmlformats.org/officeDocument/2006/relationships/slide" Target="slides/slide82.xml"/><Relationship Id="rId89" Type="http://schemas.openxmlformats.org/officeDocument/2006/relationships/slide" Target="slides/slide83.xml"/><Relationship Id="rId90" Type="http://schemas.openxmlformats.org/officeDocument/2006/relationships/slide" Target="slides/slide84.xml"/><Relationship Id="rId91" Type="http://schemas.openxmlformats.org/officeDocument/2006/relationships/slide" Target="slides/slide85.xml"/><Relationship Id="rId92" Type="http://schemas.openxmlformats.org/officeDocument/2006/relationships/slide" Target="slides/slide86.xml"/><Relationship Id="rId93" Type="http://schemas.openxmlformats.org/officeDocument/2006/relationships/slide" Target="slides/slide87.xml"/><Relationship Id="rId94" Type="http://schemas.openxmlformats.org/officeDocument/2006/relationships/slide" Target="slides/slide88.xml"/><Relationship Id="rId95" Type="http://schemas.openxmlformats.org/officeDocument/2006/relationships/slide" Target="slides/slide8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4.png"/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5" Type="http://schemas.openxmlformats.org/officeDocument/2006/relationships/image" Target="../media/image27.png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8.png"/><Relationship Id="rId3" Type="http://schemas.openxmlformats.org/officeDocument/2006/relationships/image" Target="../media/image29.png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0.png"/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5" Type="http://schemas.openxmlformats.org/officeDocument/2006/relationships/image" Target="../media/image33.png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4.png"/><Relationship Id="rId3" Type="http://schemas.openxmlformats.org/officeDocument/2006/relationships/image" Target="../media/image35.png"/><Relationship Id="rId4" Type="http://schemas.openxmlformats.org/officeDocument/2006/relationships/image" Target="../media/image36.png"/><Relationship Id="rId5" Type="http://schemas.openxmlformats.org/officeDocument/2006/relationships/image" Target="../media/image37.png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8.png"/><Relationship Id="rId3" Type="http://schemas.openxmlformats.org/officeDocument/2006/relationships/image" Target="../media/image39.png"/><Relationship Id="rId4" Type="http://schemas.openxmlformats.org/officeDocument/2006/relationships/image" Target="../media/image40.png"/><Relationship Id="rId5" Type="http://schemas.openxmlformats.org/officeDocument/2006/relationships/image" Target="../media/image41.png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2.png"/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5" Type="http://schemas.openxmlformats.org/officeDocument/2006/relationships/image" Target="../media/image45.png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6.png"/><Relationship Id="rId3" Type="http://schemas.openxmlformats.org/officeDocument/2006/relationships/image" Target="../media/image47.png"/><Relationship Id="rId4" Type="http://schemas.openxmlformats.org/officeDocument/2006/relationships/image" Target="../media/image48.png"/><Relationship Id="rId5" Type="http://schemas.openxmlformats.org/officeDocument/2006/relationships/image" Target="../media/image49.png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0.png"/><Relationship Id="rId3" Type="http://schemas.openxmlformats.org/officeDocument/2006/relationships/image" Target="../media/image51.png"/><Relationship Id="rId4" Type="http://schemas.openxmlformats.org/officeDocument/2006/relationships/image" Target="../media/image52.png"/><Relationship Id="rId5" Type="http://schemas.openxmlformats.org/officeDocument/2006/relationships/image" Target="../media/image53.png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4.png"/><Relationship Id="rId3" Type="http://schemas.openxmlformats.org/officeDocument/2006/relationships/image" Target="../media/image55.png"/><Relationship Id="rId4" Type="http://schemas.openxmlformats.org/officeDocument/2006/relationships/image" Target="../media/image56.png"/><Relationship Id="rId5" Type="http://schemas.openxmlformats.org/officeDocument/2006/relationships/image" Target="../media/image57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8.png"/><Relationship Id="rId3" Type="http://schemas.openxmlformats.org/officeDocument/2006/relationships/image" Target="../media/image59.png"/><Relationship Id="rId4" Type="http://schemas.openxmlformats.org/officeDocument/2006/relationships/image" Target="../media/image60.png"/><Relationship Id="rId5" Type="http://schemas.openxmlformats.org/officeDocument/2006/relationships/image" Target="../media/image61.png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2.png"/><Relationship Id="rId3" Type="http://schemas.openxmlformats.org/officeDocument/2006/relationships/image" Target="../media/image63.png"/><Relationship Id="rId4" Type="http://schemas.openxmlformats.org/officeDocument/2006/relationships/image" Target="../media/image64.png"/><Relationship Id="rId5" Type="http://schemas.openxmlformats.org/officeDocument/2006/relationships/image" Target="../media/image65.png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6.png"/><Relationship Id="rId3" Type="http://schemas.openxmlformats.org/officeDocument/2006/relationships/image" Target="../media/image67.png"/><Relationship Id="rId4" Type="http://schemas.openxmlformats.org/officeDocument/2006/relationships/image" Target="../media/image68.png"/><Relationship Id="rId5" Type="http://schemas.openxmlformats.org/officeDocument/2006/relationships/image" Target="../media/image69.png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0.png"/><Relationship Id="rId3" Type="http://schemas.openxmlformats.org/officeDocument/2006/relationships/image" Target="../media/image71.png"/><Relationship Id="rId4" Type="http://schemas.openxmlformats.org/officeDocument/2006/relationships/image" Target="../media/image72.png"/><Relationship Id="rId5" Type="http://schemas.openxmlformats.org/officeDocument/2006/relationships/image" Target="../media/image73.png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4.png"/><Relationship Id="rId3" Type="http://schemas.openxmlformats.org/officeDocument/2006/relationships/image" Target="../media/image75.png"/><Relationship Id="rId4" Type="http://schemas.openxmlformats.org/officeDocument/2006/relationships/image" Target="../media/image76.png"/><Relationship Id="rId5" Type="http://schemas.openxmlformats.org/officeDocument/2006/relationships/image" Target="../media/image77.png"/></Relationships>
</file>

<file path=ppt/slides/_rels/slide2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8.png"/><Relationship Id="rId3" Type="http://schemas.openxmlformats.org/officeDocument/2006/relationships/image" Target="../media/image79.png"/><Relationship Id="rId4" Type="http://schemas.openxmlformats.org/officeDocument/2006/relationships/image" Target="../media/image80.png"/><Relationship Id="rId5" Type="http://schemas.openxmlformats.org/officeDocument/2006/relationships/image" Target="../media/image81.png"/></Relationships>
</file>

<file path=ppt/slides/_rels/slide2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2.png"/><Relationship Id="rId3" Type="http://schemas.openxmlformats.org/officeDocument/2006/relationships/image" Target="../media/image83.png"/><Relationship Id="rId4" Type="http://schemas.openxmlformats.org/officeDocument/2006/relationships/image" Target="../media/image84.png"/><Relationship Id="rId5" Type="http://schemas.openxmlformats.org/officeDocument/2006/relationships/image" Target="../media/image85.png"/></Relationships>
</file>

<file path=ppt/slides/_rels/slide2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6.png"/><Relationship Id="rId3" Type="http://schemas.openxmlformats.org/officeDocument/2006/relationships/image" Target="../media/image87.png"/><Relationship Id="rId4" Type="http://schemas.openxmlformats.org/officeDocument/2006/relationships/image" Target="../media/image88.png"/><Relationship Id="rId5" Type="http://schemas.openxmlformats.org/officeDocument/2006/relationships/image" Target="../media/image89.png"/></Relationships>
</file>

<file path=ppt/slides/_rels/slide2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0.png"/><Relationship Id="rId3" Type="http://schemas.openxmlformats.org/officeDocument/2006/relationships/image" Target="../media/image91.png"/><Relationship Id="rId4" Type="http://schemas.openxmlformats.org/officeDocument/2006/relationships/image" Target="../media/image92.png"/><Relationship Id="rId5" Type="http://schemas.openxmlformats.org/officeDocument/2006/relationships/image" Target="../media/image93.png"/></Relationships>
</file>

<file path=ppt/slides/_rels/slide2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4.png"/><Relationship Id="rId3" Type="http://schemas.openxmlformats.org/officeDocument/2006/relationships/image" Target="../media/image95.png"/><Relationship Id="rId4" Type="http://schemas.openxmlformats.org/officeDocument/2006/relationships/image" Target="../media/image96.png"/><Relationship Id="rId5" Type="http://schemas.openxmlformats.org/officeDocument/2006/relationships/image" Target="../media/image97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</file>

<file path=ppt/slides/_rels/slide3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8.png"/><Relationship Id="rId3" Type="http://schemas.openxmlformats.org/officeDocument/2006/relationships/image" Target="../media/image99.png"/><Relationship Id="rId4" Type="http://schemas.openxmlformats.org/officeDocument/2006/relationships/image" Target="../media/image100.png"/><Relationship Id="rId5" Type="http://schemas.openxmlformats.org/officeDocument/2006/relationships/image" Target="../media/image101.png"/></Relationships>
</file>

<file path=ppt/slides/_rels/slide3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2.png"/><Relationship Id="rId3" Type="http://schemas.openxmlformats.org/officeDocument/2006/relationships/image" Target="../media/image103.png"/><Relationship Id="rId4" Type="http://schemas.openxmlformats.org/officeDocument/2006/relationships/image" Target="../media/image104.png"/><Relationship Id="rId5" Type="http://schemas.openxmlformats.org/officeDocument/2006/relationships/image" Target="../media/image105.png"/></Relationships>
</file>

<file path=ppt/slides/_rels/slide3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6.png"/><Relationship Id="rId3" Type="http://schemas.openxmlformats.org/officeDocument/2006/relationships/image" Target="../media/image107.png"/></Relationships>
</file>

<file path=ppt/slides/_rels/slide3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8.png"/><Relationship Id="rId3" Type="http://schemas.openxmlformats.org/officeDocument/2006/relationships/image" Target="../media/image109.png"/><Relationship Id="rId4" Type="http://schemas.openxmlformats.org/officeDocument/2006/relationships/image" Target="../media/image110.png"/><Relationship Id="rId5" Type="http://schemas.openxmlformats.org/officeDocument/2006/relationships/image" Target="../media/image111.png"/></Relationships>
</file>

<file path=ppt/slides/_rels/slide3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2.png"/><Relationship Id="rId3" Type="http://schemas.openxmlformats.org/officeDocument/2006/relationships/image" Target="../media/image113.png"/><Relationship Id="rId4" Type="http://schemas.openxmlformats.org/officeDocument/2006/relationships/image" Target="../media/image114.png"/><Relationship Id="rId5" Type="http://schemas.openxmlformats.org/officeDocument/2006/relationships/image" Target="../media/image115.png"/></Relationships>
</file>

<file path=ppt/slides/_rels/slide3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6.png"/><Relationship Id="rId3" Type="http://schemas.openxmlformats.org/officeDocument/2006/relationships/image" Target="../media/image117.png"/><Relationship Id="rId4" Type="http://schemas.openxmlformats.org/officeDocument/2006/relationships/image" Target="../media/image118.png"/><Relationship Id="rId5" Type="http://schemas.openxmlformats.org/officeDocument/2006/relationships/image" Target="../media/image119.png"/></Relationships>
</file>

<file path=ppt/slides/_rels/slide3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0.png"/><Relationship Id="rId3" Type="http://schemas.openxmlformats.org/officeDocument/2006/relationships/image" Target="../media/image121.png"/><Relationship Id="rId4" Type="http://schemas.openxmlformats.org/officeDocument/2006/relationships/image" Target="../media/image122.png"/><Relationship Id="rId5" Type="http://schemas.openxmlformats.org/officeDocument/2006/relationships/image" Target="../media/image123.png"/></Relationships>
</file>

<file path=ppt/slides/_rels/slide3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4.png"/><Relationship Id="rId3" Type="http://schemas.openxmlformats.org/officeDocument/2006/relationships/image" Target="../media/image125.png"/><Relationship Id="rId4" Type="http://schemas.openxmlformats.org/officeDocument/2006/relationships/image" Target="../media/image126.png"/><Relationship Id="rId5" Type="http://schemas.openxmlformats.org/officeDocument/2006/relationships/image" Target="../media/image127.png"/></Relationships>
</file>

<file path=ppt/slides/_rels/slide3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8.png"/><Relationship Id="rId3" Type="http://schemas.openxmlformats.org/officeDocument/2006/relationships/image" Target="../media/image129.png"/><Relationship Id="rId4" Type="http://schemas.openxmlformats.org/officeDocument/2006/relationships/image" Target="../media/image130.png"/><Relationship Id="rId5" Type="http://schemas.openxmlformats.org/officeDocument/2006/relationships/image" Target="../media/image131.png"/></Relationships>
</file>

<file path=ppt/slides/_rels/slide3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2.png"/><Relationship Id="rId3" Type="http://schemas.openxmlformats.org/officeDocument/2006/relationships/image" Target="../media/image133.png"/><Relationship Id="rId4" Type="http://schemas.openxmlformats.org/officeDocument/2006/relationships/image" Target="../media/image134.png"/><Relationship Id="rId5" Type="http://schemas.openxmlformats.org/officeDocument/2006/relationships/image" Target="../media/image135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/Relationships>
</file>

<file path=ppt/slides/_rels/slide4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6.png"/><Relationship Id="rId3" Type="http://schemas.openxmlformats.org/officeDocument/2006/relationships/image" Target="../media/image137.png"/><Relationship Id="rId4" Type="http://schemas.openxmlformats.org/officeDocument/2006/relationships/image" Target="../media/image138.png"/><Relationship Id="rId5" Type="http://schemas.openxmlformats.org/officeDocument/2006/relationships/image" Target="../media/image139.png"/></Relationships>
</file>

<file path=ppt/slides/_rels/slide4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0.png"/><Relationship Id="rId3" Type="http://schemas.openxmlformats.org/officeDocument/2006/relationships/image" Target="../media/image141.png"/><Relationship Id="rId4" Type="http://schemas.openxmlformats.org/officeDocument/2006/relationships/image" Target="../media/image142.png"/><Relationship Id="rId5" Type="http://schemas.openxmlformats.org/officeDocument/2006/relationships/image" Target="../media/image143.png"/></Relationships>
</file>

<file path=ppt/slides/_rels/slide4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4.png"/><Relationship Id="rId3" Type="http://schemas.openxmlformats.org/officeDocument/2006/relationships/image" Target="../media/image145.png"/><Relationship Id="rId4" Type="http://schemas.openxmlformats.org/officeDocument/2006/relationships/image" Target="../media/image146.png"/><Relationship Id="rId5" Type="http://schemas.openxmlformats.org/officeDocument/2006/relationships/image" Target="../media/image147.png"/></Relationships>
</file>

<file path=ppt/slides/_rels/slide4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8.png"/><Relationship Id="rId3" Type="http://schemas.openxmlformats.org/officeDocument/2006/relationships/image" Target="../media/image149.png"/><Relationship Id="rId4" Type="http://schemas.openxmlformats.org/officeDocument/2006/relationships/image" Target="../media/image150.png"/><Relationship Id="rId5" Type="http://schemas.openxmlformats.org/officeDocument/2006/relationships/image" Target="../media/image151.png"/></Relationships>
</file>

<file path=ppt/slides/_rels/slide4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2.png"/><Relationship Id="rId3" Type="http://schemas.openxmlformats.org/officeDocument/2006/relationships/image" Target="../media/image153.png"/><Relationship Id="rId4" Type="http://schemas.openxmlformats.org/officeDocument/2006/relationships/image" Target="../media/image154.png"/><Relationship Id="rId5" Type="http://schemas.openxmlformats.org/officeDocument/2006/relationships/image" Target="../media/image155.png"/></Relationships>
</file>

<file path=ppt/slides/_rels/slide4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6.png"/><Relationship Id="rId3" Type="http://schemas.openxmlformats.org/officeDocument/2006/relationships/image" Target="../media/image157.png"/><Relationship Id="rId4" Type="http://schemas.openxmlformats.org/officeDocument/2006/relationships/image" Target="../media/image158.png"/><Relationship Id="rId5" Type="http://schemas.openxmlformats.org/officeDocument/2006/relationships/image" Target="../media/image159.png"/></Relationships>
</file>

<file path=ppt/slides/_rels/slide4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0.png"/><Relationship Id="rId3" Type="http://schemas.openxmlformats.org/officeDocument/2006/relationships/image" Target="../media/image161.png"/><Relationship Id="rId4" Type="http://schemas.openxmlformats.org/officeDocument/2006/relationships/image" Target="../media/image162.png"/><Relationship Id="rId5" Type="http://schemas.openxmlformats.org/officeDocument/2006/relationships/image" Target="../media/image163.png"/></Relationships>
</file>

<file path=ppt/slides/_rels/slide4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4.png"/><Relationship Id="rId3" Type="http://schemas.openxmlformats.org/officeDocument/2006/relationships/image" Target="../media/image165.png"/><Relationship Id="rId4" Type="http://schemas.openxmlformats.org/officeDocument/2006/relationships/image" Target="../media/image166.png"/><Relationship Id="rId5" Type="http://schemas.openxmlformats.org/officeDocument/2006/relationships/image" Target="../media/image167.png"/></Relationships>
</file>

<file path=ppt/slides/_rels/slide4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8.png"/><Relationship Id="rId3" Type="http://schemas.openxmlformats.org/officeDocument/2006/relationships/image" Target="../media/image169.png"/><Relationship Id="rId4" Type="http://schemas.openxmlformats.org/officeDocument/2006/relationships/image" Target="../media/image170.png"/><Relationship Id="rId5" Type="http://schemas.openxmlformats.org/officeDocument/2006/relationships/image" Target="../media/image171.png"/></Relationships>
</file>

<file path=ppt/slides/_rels/slide4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2.png"/><Relationship Id="rId3" Type="http://schemas.openxmlformats.org/officeDocument/2006/relationships/image" Target="../media/image173.png"/><Relationship Id="rId4" Type="http://schemas.openxmlformats.org/officeDocument/2006/relationships/image" Target="../media/image174.png"/><Relationship Id="rId5" Type="http://schemas.openxmlformats.org/officeDocument/2006/relationships/image" Target="../media/image175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</file>

<file path=ppt/slides/_rels/slide5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6.png"/><Relationship Id="rId3" Type="http://schemas.openxmlformats.org/officeDocument/2006/relationships/image" Target="../media/image177.png"/><Relationship Id="rId4" Type="http://schemas.openxmlformats.org/officeDocument/2006/relationships/image" Target="../media/image178.png"/><Relationship Id="rId5" Type="http://schemas.openxmlformats.org/officeDocument/2006/relationships/image" Target="../media/image179.png"/></Relationships>
</file>

<file path=ppt/slides/_rels/slide5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0.png"/><Relationship Id="rId3" Type="http://schemas.openxmlformats.org/officeDocument/2006/relationships/image" Target="../media/image181.png"/><Relationship Id="rId4" Type="http://schemas.openxmlformats.org/officeDocument/2006/relationships/image" Target="../media/image182.png"/><Relationship Id="rId5" Type="http://schemas.openxmlformats.org/officeDocument/2006/relationships/image" Target="../media/image183.png"/></Relationships>
</file>

<file path=ppt/slides/_rels/slide5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4.png"/><Relationship Id="rId3" Type="http://schemas.openxmlformats.org/officeDocument/2006/relationships/image" Target="../media/image185.png"/></Relationships>
</file>

<file path=ppt/slides/_rels/slide5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6.png"/><Relationship Id="rId3" Type="http://schemas.openxmlformats.org/officeDocument/2006/relationships/image" Target="../media/image187.png"/><Relationship Id="rId4" Type="http://schemas.openxmlformats.org/officeDocument/2006/relationships/image" Target="../media/image188.png"/><Relationship Id="rId5" Type="http://schemas.openxmlformats.org/officeDocument/2006/relationships/image" Target="../media/image189.png"/></Relationships>
</file>

<file path=ppt/slides/_rels/slide5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0.png"/><Relationship Id="rId3" Type="http://schemas.openxmlformats.org/officeDocument/2006/relationships/image" Target="../media/image191.png"/><Relationship Id="rId4" Type="http://schemas.openxmlformats.org/officeDocument/2006/relationships/image" Target="../media/image192.png"/><Relationship Id="rId5" Type="http://schemas.openxmlformats.org/officeDocument/2006/relationships/image" Target="../media/image193.png"/></Relationships>
</file>

<file path=ppt/slides/_rels/slide5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4.png"/><Relationship Id="rId3" Type="http://schemas.openxmlformats.org/officeDocument/2006/relationships/image" Target="../media/image195.png"/><Relationship Id="rId4" Type="http://schemas.openxmlformats.org/officeDocument/2006/relationships/image" Target="../media/image196.png"/><Relationship Id="rId5" Type="http://schemas.openxmlformats.org/officeDocument/2006/relationships/image" Target="../media/image197.png"/></Relationships>
</file>

<file path=ppt/slides/_rels/slide5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8.png"/><Relationship Id="rId3" Type="http://schemas.openxmlformats.org/officeDocument/2006/relationships/image" Target="../media/image199.png"/><Relationship Id="rId4" Type="http://schemas.openxmlformats.org/officeDocument/2006/relationships/image" Target="../media/image200.png"/><Relationship Id="rId5" Type="http://schemas.openxmlformats.org/officeDocument/2006/relationships/image" Target="../media/image201.png"/></Relationships>
</file>

<file path=ppt/slides/_rels/slide5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2.png"/><Relationship Id="rId3" Type="http://schemas.openxmlformats.org/officeDocument/2006/relationships/image" Target="../media/image203.png"/><Relationship Id="rId4" Type="http://schemas.openxmlformats.org/officeDocument/2006/relationships/image" Target="../media/image204.png"/><Relationship Id="rId5" Type="http://schemas.openxmlformats.org/officeDocument/2006/relationships/image" Target="../media/image205.png"/></Relationships>
</file>

<file path=ppt/slides/_rels/slide5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6.png"/><Relationship Id="rId3" Type="http://schemas.openxmlformats.org/officeDocument/2006/relationships/image" Target="../media/image207.png"/><Relationship Id="rId4" Type="http://schemas.openxmlformats.org/officeDocument/2006/relationships/image" Target="../media/image208.png"/><Relationship Id="rId5" Type="http://schemas.openxmlformats.org/officeDocument/2006/relationships/image" Target="../media/image209.png"/></Relationships>
</file>

<file path=ppt/slides/_rels/slide5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10.png"/><Relationship Id="rId3" Type="http://schemas.openxmlformats.org/officeDocument/2006/relationships/image" Target="../media/image211.png"/><Relationship Id="rId4" Type="http://schemas.openxmlformats.org/officeDocument/2006/relationships/image" Target="../media/image212.png"/><Relationship Id="rId5" Type="http://schemas.openxmlformats.org/officeDocument/2006/relationships/image" Target="../media/image213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/Relationships>
</file>

<file path=ppt/slides/_rels/slide6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14.png"/><Relationship Id="rId3" Type="http://schemas.openxmlformats.org/officeDocument/2006/relationships/image" Target="../media/image215.png"/><Relationship Id="rId4" Type="http://schemas.openxmlformats.org/officeDocument/2006/relationships/image" Target="../media/image216.png"/><Relationship Id="rId5" Type="http://schemas.openxmlformats.org/officeDocument/2006/relationships/image" Target="../media/image217.png"/></Relationships>
</file>

<file path=ppt/slides/_rels/slide6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18.png"/><Relationship Id="rId3" Type="http://schemas.openxmlformats.org/officeDocument/2006/relationships/image" Target="../media/image219.png"/><Relationship Id="rId4" Type="http://schemas.openxmlformats.org/officeDocument/2006/relationships/image" Target="../media/image220.png"/><Relationship Id="rId5" Type="http://schemas.openxmlformats.org/officeDocument/2006/relationships/image" Target="../media/image221.png"/></Relationships>
</file>

<file path=ppt/slides/_rels/slide6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2.png"/><Relationship Id="rId3" Type="http://schemas.openxmlformats.org/officeDocument/2006/relationships/image" Target="../media/image223.png"/><Relationship Id="rId4" Type="http://schemas.openxmlformats.org/officeDocument/2006/relationships/image" Target="../media/image224.png"/><Relationship Id="rId5" Type="http://schemas.openxmlformats.org/officeDocument/2006/relationships/image" Target="../media/image225.png"/></Relationships>
</file>

<file path=ppt/slides/_rels/slide6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6.png"/><Relationship Id="rId3" Type="http://schemas.openxmlformats.org/officeDocument/2006/relationships/image" Target="../media/image227.png"/><Relationship Id="rId4" Type="http://schemas.openxmlformats.org/officeDocument/2006/relationships/image" Target="../media/image228.png"/><Relationship Id="rId5" Type="http://schemas.openxmlformats.org/officeDocument/2006/relationships/image" Target="../media/image229.png"/></Relationships>
</file>

<file path=ppt/slides/_rels/slide6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30.png"/><Relationship Id="rId3" Type="http://schemas.openxmlformats.org/officeDocument/2006/relationships/image" Target="../media/image231.png"/><Relationship Id="rId4" Type="http://schemas.openxmlformats.org/officeDocument/2006/relationships/image" Target="../media/image232.png"/><Relationship Id="rId5" Type="http://schemas.openxmlformats.org/officeDocument/2006/relationships/image" Target="../media/image233.png"/></Relationships>
</file>

<file path=ppt/slides/_rels/slide6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34.png"/><Relationship Id="rId3" Type="http://schemas.openxmlformats.org/officeDocument/2006/relationships/image" Target="../media/image235.png"/><Relationship Id="rId4" Type="http://schemas.openxmlformats.org/officeDocument/2006/relationships/image" Target="../media/image236.png"/><Relationship Id="rId5" Type="http://schemas.openxmlformats.org/officeDocument/2006/relationships/image" Target="../media/image237.png"/></Relationships>
</file>

<file path=ppt/slides/_rels/slide6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38.png"/><Relationship Id="rId3" Type="http://schemas.openxmlformats.org/officeDocument/2006/relationships/image" Target="../media/image239.png"/><Relationship Id="rId4" Type="http://schemas.openxmlformats.org/officeDocument/2006/relationships/image" Target="../media/image240.png"/><Relationship Id="rId5" Type="http://schemas.openxmlformats.org/officeDocument/2006/relationships/image" Target="../media/image241.png"/></Relationships>
</file>

<file path=ppt/slides/_rels/slide6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42.png"/><Relationship Id="rId3" Type="http://schemas.openxmlformats.org/officeDocument/2006/relationships/image" Target="../media/image243.png"/><Relationship Id="rId4" Type="http://schemas.openxmlformats.org/officeDocument/2006/relationships/image" Target="../media/image244.png"/><Relationship Id="rId5" Type="http://schemas.openxmlformats.org/officeDocument/2006/relationships/image" Target="../media/image245.png"/></Relationships>
</file>

<file path=ppt/slides/_rels/slide6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46.png"/><Relationship Id="rId3" Type="http://schemas.openxmlformats.org/officeDocument/2006/relationships/image" Target="../media/image247.png"/><Relationship Id="rId4" Type="http://schemas.openxmlformats.org/officeDocument/2006/relationships/image" Target="../media/image248.png"/><Relationship Id="rId5" Type="http://schemas.openxmlformats.org/officeDocument/2006/relationships/image" Target="../media/image249.png"/></Relationships>
</file>

<file path=ppt/slides/_rels/slide6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50.png"/><Relationship Id="rId3" Type="http://schemas.openxmlformats.org/officeDocument/2006/relationships/image" Target="../media/image251.png"/><Relationship Id="rId4" Type="http://schemas.openxmlformats.org/officeDocument/2006/relationships/image" Target="../media/image252.png"/><Relationship Id="rId5" Type="http://schemas.openxmlformats.org/officeDocument/2006/relationships/image" Target="../media/image253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/Relationships>
</file>

<file path=ppt/slides/_rels/slide7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54.png"/><Relationship Id="rId3" Type="http://schemas.openxmlformats.org/officeDocument/2006/relationships/image" Target="../media/image255.png"/><Relationship Id="rId4" Type="http://schemas.openxmlformats.org/officeDocument/2006/relationships/image" Target="../media/image256.png"/><Relationship Id="rId5" Type="http://schemas.openxmlformats.org/officeDocument/2006/relationships/image" Target="../media/image257.png"/></Relationships>
</file>

<file path=ppt/slides/_rels/slide7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58.png"/><Relationship Id="rId3" Type="http://schemas.openxmlformats.org/officeDocument/2006/relationships/image" Target="../media/image259.png"/><Relationship Id="rId4" Type="http://schemas.openxmlformats.org/officeDocument/2006/relationships/image" Target="../media/image260.png"/><Relationship Id="rId5" Type="http://schemas.openxmlformats.org/officeDocument/2006/relationships/image" Target="../media/image261.png"/></Relationships>
</file>

<file path=ppt/slides/_rels/slide7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62.png"/><Relationship Id="rId3" Type="http://schemas.openxmlformats.org/officeDocument/2006/relationships/image" Target="../media/image263.png"/></Relationships>
</file>

<file path=ppt/slides/_rels/slide7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64.png"/><Relationship Id="rId3" Type="http://schemas.openxmlformats.org/officeDocument/2006/relationships/image" Target="../media/image265.png"/><Relationship Id="rId4" Type="http://schemas.openxmlformats.org/officeDocument/2006/relationships/image" Target="../media/image266.png"/><Relationship Id="rId5" Type="http://schemas.openxmlformats.org/officeDocument/2006/relationships/image" Target="../media/image267.png"/></Relationships>
</file>

<file path=ppt/slides/_rels/slide7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68.png"/><Relationship Id="rId3" Type="http://schemas.openxmlformats.org/officeDocument/2006/relationships/image" Target="../media/image269.png"/><Relationship Id="rId4" Type="http://schemas.openxmlformats.org/officeDocument/2006/relationships/image" Target="../media/image270.png"/><Relationship Id="rId5" Type="http://schemas.openxmlformats.org/officeDocument/2006/relationships/image" Target="../media/image271.png"/></Relationships>
</file>

<file path=ppt/slides/_rels/slide7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72.png"/><Relationship Id="rId3" Type="http://schemas.openxmlformats.org/officeDocument/2006/relationships/image" Target="../media/image273.png"/></Relationships>
</file>

<file path=ppt/slides/_rels/slide7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74.png"/><Relationship Id="rId3" Type="http://schemas.openxmlformats.org/officeDocument/2006/relationships/image" Target="../media/image275.png"/><Relationship Id="rId4" Type="http://schemas.openxmlformats.org/officeDocument/2006/relationships/image" Target="../media/image276.png"/><Relationship Id="rId5" Type="http://schemas.openxmlformats.org/officeDocument/2006/relationships/image" Target="../media/image277.png"/></Relationships>
</file>

<file path=ppt/slides/_rels/slide7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78.png"/><Relationship Id="rId3" Type="http://schemas.openxmlformats.org/officeDocument/2006/relationships/image" Target="../media/image279.png"/><Relationship Id="rId4" Type="http://schemas.openxmlformats.org/officeDocument/2006/relationships/image" Target="../media/image280.png"/><Relationship Id="rId5" Type="http://schemas.openxmlformats.org/officeDocument/2006/relationships/image" Target="../media/image281.png"/></Relationships>
</file>

<file path=ppt/slides/_rels/slide7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82.png"/><Relationship Id="rId3" Type="http://schemas.openxmlformats.org/officeDocument/2006/relationships/image" Target="../media/image283.png"/><Relationship Id="rId4" Type="http://schemas.openxmlformats.org/officeDocument/2006/relationships/image" Target="../media/image284.png"/><Relationship Id="rId5" Type="http://schemas.openxmlformats.org/officeDocument/2006/relationships/image" Target="../media/image285.png"/></Relationships>
</file>

<file path=ppt/slides/_rels/slide7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86.png"/><Relationship Id="rId3" Type="http://schemas.openxmlformats.org/officeDocument/2006/relationships/image" Target="../media/image287.png"/><Relationship Id="rId4" Type="http://schemas.openxmlformats.org/officeDocument/2006/relationships/image" Target="../media/image288.png"/><Relationship Id="rId5" Type="http://schemas.openxmlformats.org/officeDocument/2006/relationships/image" Target="../media/image289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/Relationships>
</file>

<file path=ppt/slides/_rels/slide8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90.png"/><Relationship Id="rId3" Type="http://schemas.openxmlformats.org/officeDocument/2006/relationships/image" Target="../media/image291.png"/><Relationship Id="rId4" Type="http://schemas.openxmlformats.org/officeDocument/2006/relationships/image" Target="../media/image292.png"/><Relationship Id="rId5" Type="http://schemas.openxmlformats.org/officeDocument/2006/relationships/image" Target="../media/image293.png"/></Relationships>
</file>

<file path=ppt/slides/_rels/slide8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94.png"/><Relationship Id="rId3" Type="http://schemas.openxmlformats.org/officeDocument/2006/relationships/image" Target="../media/image295.png"/><Relationship Id="rId4" Type="http://schemas.openxmlformats.org/officeDocument/2006/relationships/image" Target="../media/image296.png"/><Relationship Id="rId5" Type="http://schemas.openxmlformats.org/officeDocument/2006/relationships/image" Target="../media/image297.png"/></Relationships>
</file>

<file path=ppt/slides/_rels/slide8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98.png"/><Relationship Id="rId3" Type="http://schemas.openxmlformats.org/officeDocument/2006/relationships/image" Target="../media/image299.png"/><Relationship Id="rId4" Type="http://schemas.openxmlformats.org/officeDocument/2006/relationships/image" Target="../media/image300.png"/><Relationship Id="rId5" Type="http://schemas.openxmlformats.org/officeDocument/2006/relationships/image" Target="../media/image301.png"/></Relationships>
</file>

<file path=ppt/slides/_rels/slide8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02.png"/><Relationship Id="rId3" Type="http://schemas.openxmlformats.org/officeDocument/2006/relationships/image" Target="../media/image303.png"/><Relationship Id="rId4" Type="http://schemas.openxmlformats.org/officeDocument/2006/relationships/image" Target="../media/image304.png"/><Relationship Id="rId5" Type="http://schemas.openxmlformats.org/officeDocument/2006/relationships/image" Target="../media/image305.png"/></Relationships>
</file>

<file path=ppt/slides/_rels/slide8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06.png"/><Relationship Id="rId3" Type="http://schemas.openxmlformats.org/officeDocument/2006/relationships/image" Target="../media/image307.png"/><Relationship Id="rId4" Type="http://schemas.openxmlformats.org/officeDocument/2006/relationships/image" Target="../media/image308.png"/><Relationship Id="rId5" Type="http://schemas.openxmlformats.org/officeDocument/2006/relationships/image" Target="../media/image309.png"/></Relationships>
</file>

<file path=ppt/slides/_rels/slide8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10.png"/><Relationship Id="rId3" Type="http://schemas.openxmlformats.org/officeDocument/2006/relationships/image" Target="../media/image311.png"/><Relationship Id="rId4" Type="http://schemas.openxmlformats.org/officeDocument/2006/relationships/image" Target="../media/image312.png"/><Relationship Id="rId5" Type="http://schemas.openxmlformats.org/officeDocument/2006/relationships/image" Target="../media/image313.png"/></Relationships>
</file>

<file path=ppt/slides/_rels/slide8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14.png"/><Relationship Id="rId3" Type="http://schemas.openxmlformats.org/officeDocument/2006/relationships/image" Target="../media/image315.png"/><Relationship Id="rId4" Type="http://schemas.openxmlformats.org/officeDocument/2006/relationships/image" Target="../media/image316.png"/><Relationship Id="rId5" Type="http://schemas.openxmlformats.org/officeDocument/2006/relationships/image" Target="../media/image317.png"/></Relationships>
</file>

<file path=ppt/slides/_rels/slide8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18.png"/><Relationship Id="rId3" Type="http://schemas.openxmlformats.org/officeDocument/2006/relationships/image" Target="../media/image319.png"/><Relationship Id="rId4" Type="http://schemas.openxmlformats.org/officeDocument/2006/relationships/image" Target="../media/image320.png"/><Relationship Id="rId5" Type="http://schemas.openxmlformats.org/officeDocument/2006/relationships/image" Target="../media/image321.png"/></Relationships>
</file>

<file path=ppt/slides/_rels/slide8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22.png"/><Relationship Id="rId3" Type="http://schemas.openxmlformats.org/officeDocument/2006/relationships/image" Target="../media/image323.png"/><Relationship Id="rId4" Type="http://schemas.openxmlformats.org/officeDocument/2006/relationships/image" Target="../media/image324.png"/><Relationship Id="rId5" Type="http://schemas.openxmlformats.org/officeDocument/2006/relationships/image" Target="../media/image325.png"/></Relationships>
</file>

<file path=ppt/slides/_rels/slide8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26.png"/><Relationship Id="rId3" Type="http://schemas.openxmlformats.org/officeDocument/2006/relationships/image" Target="../media/image327.png"/><Relationship Id="rId4" Type="http://schemas.openxmlformats.org/officeDocument/2006/relationships/image" Target="../media/image328.pn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2021-03-13_1615634464_20210313_SAMS_FAI_remeasurement20210305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Saturday March 13 2021</a:t>
            </a:r>
            <a:br/>
            <a:r>
              <a:t>shenx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HTL J-V Parameters by value, page 0</a:t>
            </a:r>
          </a:p>
        </p:txBody>
      </p:sp>
      <p:pic>
        <p:nvPicPr>
          <p:cNvPr id="3" name="Picture 2" descr="boxplot_js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vo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HTL J-V Parameters by value, page 1</a:t>
            </a:r>
          </a:p>
        </p:txBody>
      </p:sp>
      <p:pic>
        <p:nvPicPr>
          <p:cNvPr id="3" name="Picture 2" descr="boxplot_vmp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mp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rsvfw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rsh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Yields, page 0</a:t>
            </a:r>
          </a:p>
        </p:txBody>
      </p:sp>
      <p:pic>
        <p:nvPicPr>
          <p:cNvPr id="3" name="Picture 2" descr="boxchart_yields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chart_yields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0</a:t>
            </a:r>
          </a:p>
        </p:txBody>
      </p:sp>
      <p:pic>
        <p:nvPicPr>
          <p:cNvPr id="3" name="Picture 2" descr="spo_3CE2_HTL_2PACz_oc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3CE2_HTL_2PACz_oc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3CE2_HTL_2PACz_oc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3CE3_HTL_2PACz_nc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</a:t>
            </a:r>
          </a:p>
        </p:txBody>
      </p:sp>
      <p:pic>
        <p:nvPicPr>
          <p:cNvPr id="3" name="Picture 2" descr="spo_3CE3_HTL_2PACz_nc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3CE3_HTL_2PACz_nc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3CE3_HTL_2PACz_nc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3CE4_HTL_MeO-2PACz_oc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2</a:t>
            </a:r>
          </a:p>
        </p:txBody>
      </p:sp>
      <p:pic>
        <p:nvPicPr>
          <p:cNvPr id="3" name="Picture 2" descr="spo_3CE4_HTL_MeO-2PACz_oc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3CE4_HTL_MeO-2PACz_oc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3CE4_HTL_MeO-2PACz_oc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3CE6_HTL_MeO-2PACz_nc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3</a:t>
            </a:r>
          </a:p>
        </p:txBody>
      </p:sp>
      <p:pic>
        <p:nvPicPr>
          <p:cNvPr id="3" name="Picture 2" descr="spo_3CE6_HTL_MeO-2PACz_nc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3CE6_HTL_MeO-2PACz_nc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3CE6_HTL_MeO-2PACz_nc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3CE7_HTL_Me-4PACz_oc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4</a:t>
            </a:r>
          </a:p>
        </p:txBody>
      </p:sp>
      <p:pic>
        <p:nvPicPr>
          <p:cNvPr id="3" name="Picture 2" descr="spo_3CE7_HTL_Me-4PACz_oc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3CE7_HTL_Me-4PACz_oc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3CE7_HTL_Me-4PACz_oc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3CE5_HTL_Me-4PACz_nc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5</a:t>
            </a:r>
          </a:p>
        </p:txBody>
      </p:sp>
      <p:pic>
        <p:nvPicPr>
          <p:cNvPr id="3" name="Picture 2" descr="spo_3CE5_HTL_Me-4PACz_nc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3CE5_HTL_Me-4PACz_nc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3CE5_HTL_Me-4PACz_nc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3CDE_HTL_PTAA_oc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6</a:t>
            </a:r>
          </a:p>
        </p:txBody>
      </p:sp>
      <p:pic>
        <p:nvPicPr>
          <p:cNvPr id="3" name="Picture 2" descr="spo_3CDE_HTL_PTAA_oc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3CDE_HTL_PTAA_oc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3CDE_HTL_PTAA_oc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3CDF_HTL_PTAA_os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37160" y="18288"/>
          <a:ext cx="8869680" cy="6812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1520"/>
                <a:gridCol w="548640"/>
                <a:gridCol w="2011680"/>
                <a:gridCol w="2011680"/>
                <a:gridCol w="2011680"/>
                <a:gridCol w="1554480"/>
              </a:tblGrid>
              <a:tr h="619298">
                <a:tc>
                  <a:txBody>
                    <a:bodyPr/>
                    <a:lstStyle/>
                    <a:p>
                      <a:r>
                        <a:t>label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sub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HTM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perovskite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ETM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metal</a:t>
                      </a:r>
                    </a:p>
                  </a:txBody>
                  <a:tcPr/>
                </a:tc>
              </a:tr>
              <a:tr h="619298">
                <a:tc>
                  <a:txBody>
                    <a:bodyPr/>
                    <a:lstStyle/>
                    <a:p>
                      <a:r>
                        <a:t>3CDE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PTAA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619298">
                <a:tc>
                  <a:txBody>
                    <a:bodyPr/>
                    <a:lstStyle/>
                    <a:p>
                      <a:r>
                        <a:t>3CDF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PTAA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619298">
                <a:tc>
                  <a:txBody>
                    <a:bodyPr/>
                    <a:lstStyle/>
                    <a:p>
                      <a:r>
                        <a:t>3CE0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PTAA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619298">
                <a:tc>
                  <a:txBody>
                    <a:bodyPr/>
                    <a:lstStyle/>
                    <a:p>
                      <a:r>
                        <a:t>3CE1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PTAA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619298">
                <a:tc>
                  <a:txBody>
                    <a:bodyPr/>
                    <a:lstStyle/>
                    <a:p>
                      <a:r>
                        <a:t>3CE2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619298">
                <a:tc>
                  <a:txBody>
                    <a:bodyPr/>
                    <a:lstStyle/>
                    <a:p>
                      <a:r>
                        <a:t>3CE3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619298">
                <a:tc>
                  <a:txBody>
                    <a:bodyPr/>
                    <a:lstStyle/>
                    <a:p>
                      <a:r>
                        <a:t>3CE4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MeO-2PACz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619298">
                <a:tc>
                  <a:txBody>
                    <a:bodyPr/>
                    <a:lstStyle/>
                    <a:p>
                      <a:r>
                        <a:t>3CE5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619298">
                <a:tc>
                  <a:txBody>
                    <a:bodyPr/>
                    <a:lstStyle/>
                    <a:p>
                      <a:r>
                        <a:t>3CE6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MeO-2PACz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619300">
                <a:tc>
                  <a:txBody>
                    <a:bodyPr/>
                    <a:lstStyle/>
                    <a:p>
                      <a:r>
                        <a:t>3CE7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7</a:t>
            </a:r>
          </a:p>
        </p:txBody>
      </p:sp>
      <p:pic>
        <p:nvPicPr>
          <p:cNvPr id="3" name="Picture 2" descr="spo_3CDF_HTL_PTAA_os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3CDF_HTL_PTAA_os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3CDF_HTL_PTAA_os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3CE2_HTL_2PACz_oc_ls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8</a:t>
            </a:r>
          </a:p>
        </p:txBody>
      </p:sp>
      <p:pic>
        <p:nvPicPr>
          <p:cNvPr id="3" name="Picture 2" descr="spo_3CE2_HTL_2PACz_oc_ls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3CE2_HTL_2PACz_oc_ls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3CE3_HTL_2PACz_nc_ls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3CE3_HTL_2PACz_nc_ls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9</a:t>
            </a:r>
          </a:p>
        </p:txBody>
      </p:sp>
      <p:pic>
        <p:nvPicPr>
          <p:cNvPr id="3" name="Picture 2" descr="spo_3CE3_HTL_2PACz_nc_ls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3CE3_HTL_2PACz_nc_ls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3CE4_HTL_MeO-2PACz_oc_ls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3CE4_HTL_MeO-2PACz_oc_ls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10</a:t>
            </a:r>
          </a:p>
        </p:txBody>
      </p:sp>
      <p:pic>
        <p:nvPicPr>
          <p:cNvPr id="3" name="Picture 2" descr="spo_3CE4_HTL_MeO-2PACz_oc_ls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3CE4_HTL_MeO-2PACz_oc_ls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3CE6_HTL_MeO-2PACz_nc_ls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3CE6_HTL_MeO-2PACz_nc_ls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11</a:t>
            </a:r>
          </a:p>
        </p:txBody>
      </p:sp>
      <p:pic>
        <p:nvPicPr>
          <p:cNvPr id="3" name="Picture 2" descr="spo_3CE6_HTL_MeO-2PACz_nc_ls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3CE6_HTL_MeO-2PACz_nc_ls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3CE7_HTL_Me-4PACz_oc_ls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3CE7_HTL_Me-4PACz_oc_ls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12</a:t>
            </a:r>
          </a:p>
        </p:txBody>
      </p:sp>
      <p:pic>
        <p:nvPicPr>
          <p:cNvPr id="3" name="Picture 2" descr="spo_3CE7_HTL_Me-4PACz_oc_ls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3CE7_HTL_Me-4PACz_oc_ls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3CE5_HTL_Me-4PACz_nc_ls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3CE5_HTL_Me-4PACz_nc_ls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13</a:t>
            </a:r>
          </a:p>
        </p:txBody>
      </p:sp>
      <p:pic>
        <p:nvPicPr>
          <p:cNvPr id="3" name="Picture 2" descr="spo_3CE5_HTL_Me-4PACz_nc_ls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3CE5_HTL_Me-4PACz_nc_ls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3CDE_HTL_PTAA_oc_ls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3CDE_HTL_PTAA_oc_ls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14</a:t>
            </a:r>
          </a:p>
        </p:txBody>
      </p:sp>
      <p:pic>
        <p:nvPicPr>
          <p:cNvPr id="3" name="Picture 2" descr="spo_3CDE_HTL_PTAA_oc_ls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3CDE_HTL_PTAA_oc_ls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3CDF_HTL_PTAA_os_ls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3CDF_HTL_PTAA_os_ls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15</a:t>
            </a:r>
          </a:p>
        </p:txBody>
      </p:sp>
      <p:pic>
        <p:nvPicPr>
          <p:cNvPr id="3" name="Picture 2" descr="spo_3CDF_HTL_PTAA_os_ls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3CDF_HTL_PTAA_os_ls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3CE0_HTL_PTAA_nc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3CE0_HTL_PTAA_nc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16</a:t>
            </a:r>
          </a:p>
        </p:txBody>
      </p:sp>
      <p:pic>
        <p:nvPicPr>
          <p:cNvPr id="3" name="Picture 2" descr="spo_3CE0_HTL_PTAA_nc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3CE0_HTL_PTAA_nc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3CE1_HTL_PTAA_ns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3CE1_HTL_PTAA_ns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Measured illumination spectra</a:t>
            </a:r>
          </a:p>
        </p:txBody>
      </p:sp>
      <p:pic>
        <p:nvPicPr>
          <p:cNvPr id="3" name="Picture 2" descr="spectr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8686800" cy="65151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17</a:t>
            </a:r>
          </a:p>
        </p:txBody>
      </p:sp>
      <p:pic>
        <p:nvPicPr>
          <p:cNvPr id="3" name="Picture 2" descr="spo_3CE1_HTL_PTAA_ns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3CE1_HTL_PTAA_ns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3CE0_HTL_PTAA_nc_ls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3CE0_HTL_PTAA_nc_ls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18</a:t>
            </a:r>
          </a:p>
        </p:txBody>
      </p:sp>
      <p:pic>
        <p:nvPicPr>
          <p:cNvPr id="3" name="Picture 2" descr="spo_3CE0_HTL_PTAA_nc_ls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3CE0_HTL_PTAA_nc_ls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3CE1_HTL_PTAA_ns_ls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3CE1_HTL_PTAA_ns_ls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19</a:t>
            </a:r>
          </a:p>
        </p:txBody>
      </p:sp>
      <p:pic>
        <p:nvPicPr>
          <p:cNvPr id="3" name="Picture 2" descr="spo_3CE1_HTL_PTAA_ns_ls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3CE1_HTL_PTAA_ns_ls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0</a:t>
            </a:r>
          </a:p>
        </p:txBody>
      </p:sp>
      <p:pic>
        <p:nvPicPr>
          <p:cNvPr id="3" name="Picture 2" descr="sjsc_3CE2_HTL_2PACz_oc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3CE2_HTL_2PACz_oc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3CE2_HTL_2PACz_oc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3CE3_HTL_2PACz_nc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</a:t>
            </a:r>
          </a:p>
        </p:txBody>
      </p:sp>
      <p:pic>
        <p:nvPicPr>
          <p:cNvPr id="3" name="Picture 2" descr="sjsc_3CE3_HTL_2PACz_nc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3CE3_HTL_2PACz_nc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3CE3_HTL_2PACz_nc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3CE4_HTL_MeO-2PACz_oc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2</a:t>
            </a:r>
          </a:p>
        </p:txBody>
      </p:sp>
      <p:pic>
        <p:nvPicPr>
          <p:cNvPr id="3" name="Picture 2" descr="sjsc_3CE4_HTL_MeO-2PACz_oc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3CE4_HTL_MeO-2PACz_oc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3CE4_HTL_MeO-2PACz_oc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3CE6_HTL_MeO-2PACz_nc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3</a:t>
            </a:r>
          </a:p>
        </p:txBody>
      </p:sp>
      <p:pic>
        <p:nvPicPr>
          <p:cNvPr id="3" name="Picture 2" descr="sjsc_3CE6_HTL_MeO-2PACz_nc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3CE6_HTL_MeO-2PACz_nc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3CE6_HTL_MeO-2PACz_nc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3CE7_HTL_Me-4PACz_oc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4</a:t>
            </a:r>
          </a:p>
        </p:txBody>
      </p:sp>
      <p:pic>
        <p:nvPicPr>
          <p:cNvPr id="3" name="Picture 2" descr="sjsc_3CE7_HTL_Me-4PACz_oc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3CE7_HTL_Me-4PACz_oc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3CE7_HTL_Me-4PACz_oc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3CE5_HTL_Me-4PACz_nc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5</a:t>
            </a:r>
          </a:p>
        </p:txBody>
      </p:sp>
      <p:pic>
        <p:nvPicPr>
          <p:cNvPr id="3" name="Picture 2" descr="sjsc_3CE5_HTL_Me-4PACz_nc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3CE5_HTL_Me-4PACz_nc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3CE5_HTL_Me-4PACz_nc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3CDE_HTL_PTAA_oc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6</a:t>
            </a:r>
          </a:p>
        </p:txBody>
      </p:sp>
      <p:pic>
        <p:nvPicPr>
          <p:cNvPr id="3" name="Picture 2" descr="sjsc_3CDE_HTL_PTAA_oc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3CDE_HTL_PTAA_oc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3CDE_HTL_PTAA_oc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3CDF_HTL_PTAA_os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Steady-state Parameters by label, page 0</a:t>
            </a:r>
          </a:p>
        </p:txBody>
      </p:sp>
      <p:pic>
        <p:nvPicPr>
          <p:cNvPr id="3" name="Picture 2" descr="boxplot_vs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s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quasi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s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7</a:t>
            </a:r>
          </a:p>
        </p:txBody>
      </p:sp>
      <p:pic>
        <p:nvPicPr>
          <p:cNvPr id="3" name="Picture 2" descr="sjsc_3CDF_HTL_PTAA_os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3CDF_HTL_PTAA_os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3CDF_HTL_PTAA_os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3CE2_HTL_2PACz_oc_ls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8</a:t>
            </a:r>
          </a:p>
        </p:txBody>
      </p:sp>
      <p:pic>
        <p:nvPicPr>
          <p:cNvPr id="3" name="Picture 2" descr="sjsc_3CE2_HTL_2PACz_oc_ls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3CE2_HTL_2PACz_oc_ls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3CE3_HTL_2PACz_nc_ls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3CE3_HTL_2PACz_nc_ls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9</a:t>
            </a:r>
          </a:p>
        </p:txBody>
      </p:sp>
      <p:pic>
        <p:nvPicPr>
          <p:cNvPr id="3" name="Picture 2" descr="sjsc_3CE3_HTL_2PACz_nc_ls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3CE3_HTL_2PACz_nc_ls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3CE4_HTL_MeO-2PACz_oc_ls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3CE4_HTL_MeO-2PACz_oc_ls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10</a:t>
            </a:r>
          </a:p>
        </p:txBody>
      </p:sp>
      <p:pic>
        <p:nvPicPr>
          <p:cNvPr id="3" name="Picture 2" descr="sjsc_3CE4_HTL_MeO-2PACz_oc_ls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3CE4_HTL_MeO-2PACz_oc_ls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3CE6_HTL_MeO-2PACz_nc_ls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3CE6_HTL_MeO-2PACz_nc_ls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11</a:t>
            </a:r>
          </a:p>
        </p:txBody>
      </p:sp>
      <p:pic>
        <p:nvPicPr>
          <p:cNvPr id="3" name="Picture 2" descr="sjsc_3CE6_HTL_MeO-2PACz_nc_ls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3CE6_HTL_MeO-2PACz_nc_ls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3CE7_HTL_Me-4PACz_oc_ls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3CE7_HTL_Me-4PACz_oc_ls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12</a:t>
            </a:r>
          </a:p>
        </p:txBody>
      </p:sp>
      <p:pic>
        <p:nvPicPr>
          <p:cNvPr id="3" name="Picture 2" descr="sjsc_3CE7_HTL_Me-4PACz_oc_ls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3CE7_HTL_Me-4PACz_oc_ls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3CE5_HTL_Me-4PACz_nc_ls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3CE5_HTL_Me-4PACz_nc_ls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13</a:t>
            </a:r>
          </a:p>
        </p:txBody>
      </p:sp>
      <p:pic>
        <p:nvPicPr>
          <p:cNvPr id="3" name="Picture 2" descr="sjsc_3CE5_HTL_Me-4PACz_nc_ls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3CE5_HTL_Me-4PACz_nc_ls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3CDE_HTL_PTAA_oc_ls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3CDE_HTL_PTAA_oc_ls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14</a:t>
            </a:r>
          </a:p>
        </p:txBody>
      </p:sp>
      <p:pic>
        <p:nvPicPr>
          <p:cNvPr id="3" name="Picture 2" descr="sjsc_3CDE_HTL_PTAA_oc_ls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3CDE_HTL_PTAA_oc_ls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3CDF_HTL_PTAA_os_ls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3CDF_HTL_PTAA_os_ls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15</a:t>
            </a:r>
          </a:p>
        </p:txBody>
      </p:sp>
      <p:pic>
        <p:nvPicPr>
          <p:cNvPr id="3" name="Picture 2" descr="sjsc_3CDF_HTL_PTAA_os_ls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3CDF_HTL_PTAA_os_ls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3CE0_HTL_PTAA_nc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3CE0_HTL_PTAA_nc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16</a:t>
            </a:r>
          </a:p>
        </p:txBody>
      </p:sp>
      <p:pic>
        <p:nvPicPr>
          <p:cNvPr id="3" name="Picture 2" descr="sjsc_3CE0_HTL_PTAA_nc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3CE0_HTL_PTAA_nc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3CE1_HTL_PTAA_ns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3CE1_HTL_PTAA_ns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Steady-state Parameters by label, page 1</a:t>
            </a:r>
          </a:p>
        </p:txBody>
      </p:sp>
      <p:pic>
        <p:nvPicPr>
          <p:cNvPr id="3" name="Picture 2" descr="boxplot_pcesspcejv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17</a:t>
            </a:r>
          </a:p>
        </p:txBody>
      </p:sp>
      <p:pic>
        <p:nvPicPr>
          <p:cNvPr id="3" name="Picture 2" descr="sjsc_3CE1_HTL_PTAA_ns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3CE1_HTL_PTAA_ns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3CE0_HTL_PTAA_nc_ls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3CE0_HTL_PTAA_nc_ls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18</a:t>
            </a:r>
          </a:p>
        </p:txBody>
      </p:sp>
      <p:pic>
        <p:nvPicPr>
          <p:cNvPr id="3" name="Picture 2" descr="sjsc_3CE0_HTL_PTAA_nc_ls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3CE0_HTL_PTAA_nc_ls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3CE1_HTL_PTAA_ns_ls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3CE1_HTL_PTAA_ns_ls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19</a:t>
            </a:r>
          </a:p>
        </p:txBody>
      </p:sp>
      <p:pic>
        <p:nvPicPr>
          <p:cNvPr id="3" name="Picture 2" descr="sjsc_3CE1_HTL_PTAA_ns_ls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3CE1_HTL_PTAA_ns_ls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0</a:t>
            </a:r>
          </a:p>
        </p:txBody>
      </p:sp>
      <p:pic>
        <p:nvPicPr>
          <p:cNvPr id="3" name="Picture 2" descr="svoc_3CE2_HTL_2PACz_oc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3CE2_HTL_2PACz_oc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3CE2_HTL_2PACz_oc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3CE3_HTL_2PACz_nc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</a:t>
            </a:r>
          </a:p>
        </p:txBody>
      </p:sp>
      <p:pic>
        <p:nvPicPr>
          <p:cNvPr id="3" name="Picture 2" descr="svoc_3CE3_HTL_2PACz_nc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3CE3_HTL_2PACz_nc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3CE3_HTL_2PACz_nc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3CE4_HTL_MeO-2PACz_oc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2</a:t>
            </a:r>
          </a:p>
        </p:txBody>
      </p:sp>
      <p:pic>
        <p:nvPicPr>
          <p:cNvPr id="3" name="Picture 2" descr="svoc_3CE4_HTL_MeO-2PACz_oc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3CE4_HTL_MeO-2PACz_oc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3CE4_HTL_MeO-2PACz_oc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3CE6_HTL_MeO-2PACz_nc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3</a:t>
            </a:r>
          </a:p>
        </p:txBody>
      </p:sp>
      <p:pic>
        <p:nvPicPr>
          <p:cNvPr id="3" name="Picture 2" descr="svoc_3CE6_HTL_MeO-2PACz_nc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3CE6_HTL_MeO-2PACz_nc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3CE6_HTL_MeO-2PACz_nc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3CE7_HTL_Me-4PACz_oc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4</a:t>
            </a:r>
          </a:p>
        </p:txBody>
      </p:sp>
      <p:pic>
        <p:nvPicPr>
          <p:cNvPr id="3" name="Picture 2" descr="svoc_3CE7_HTL_Me-4PACz_oc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3CE7_HTL_Me-4PACz_oc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3CE7_HTL_Me-4PACz_oc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3CE5_HTL_Me-4PACz_nc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5</a:t>
            </a:r>
          </a:p>
        </p:txBody>
      </p:sp>
      <p:pic>
        <p:nvPicPr>
          <p:cNvPr id="3" name="Picture 2" descr="svoc_3CE5_HTL_Me-4PACz_nc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3CE5_HTL_Me-4PACz_nc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3CE5_HTL_Me-4PACz_nc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3CDE_HTL_PTAA_oc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6</a:t>
            </a:r>
          </a:p>
        </p:txBody>
      </p:sp>
      <p:pic>
        <p:nvPicPr>
          <p:cNvPr id="3" name="Picture 2" descr="svoc_3CDE_HTL_PTAA_oc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3CDE_HTL_PTAA_oc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3CDE_HTL_PTAA_oc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3CDF_HTL_PTAA_os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J-V Parameters by label, page 0</a:t>
            </a:r>
          </a:p>
        </p:txBody>
      </p:sp>
      <p:pic>
        <p:nvPicPr>
          <p:cNvPr id="3" name="Picture 2" descr="boxplot_js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vo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7</a:t>
            </a:r>
          </a:p>
        </p:txBody>
      </p:sp>
      <p:pic>
        <p:nvPicPr>
          <p:cNvPr id="3" name="Picture 2" descr="svoc_3CDF_HTL_PTAA_os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3CDF_HTL_PTAA_os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3CDF_HTL_PTAA_os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3CE2_HTL_2PACz_oc_ls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8</a:t>
            </a:r>
          </a:p>
        </p:txBody>
      </p:sp>
      <p:pic>
        <p:nvPicPr>
          <p:cNvPr id="3" name="Picture 2" descr="svoc_3CE2_HTL_2PACz_oc_ls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3CE2_HTL_2PACz_oc_ls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3CE3_HTL_2PACz_nc_ls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3CE3_HTL_2PACz_nc_ls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9</a:t>
            </a:r>
          </a:p>
        </p:txBody>
      </p:sp>
      <p:pic>
        <p:nvPicPr>
          <p:cNvPr id="3" name="Picture 2" descr="svoc_3CE3_HTL_2PACz_nc_ls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3CE3_HTL_2PACz_nc_ls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3CE4_HTL_MeO-2PACz_oc_ls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3CE4_HTL_MeO-2PACz_oc_ls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10</a:t>
            </a:r>
          </a:p>
        </p:txBody>
      </p:sp>
      <p:pic>
        <p:nvPicPr>
          <p:cNvPr id="3" name="Picture 2" descr="svoc_3CE4_HTL_MeO-2PACz_oc_ls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3CE4_HTL_MeO-2PACz_oc_ls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3CE6_HTL_MeO-2PACz_nc_ls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3CE6_HTL_MeO-2PACz_nc_ls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11</a:t>
            </a:r>
          </a:p>
        </p:txBody>
      </p:sp>
      <p:pic>
        <p:nvPicPr>
          <p:cNvPr id="3" name="Picture 2" descr="svoc_3CE6_HTL_MeO-2PACz_nc_ls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3CE6_HTL_MeO-2PACz_nc_ls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3CE7_HTL_Me-4PACz_oc_ls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3CE7_HTL_Me-4PACz_oc_ls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12</a:t>
            </a:r>
          </a:p>
        </p:txBody>
      </p:sp>
      <p:pic>
        <p:nvPicPr>
          <p:cNvPr id="3" name="Picture 2" descr="svoc_3CE7_HTL_Me-4PACz_oc_ls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3CE7_HTL_Me-4PACz_oc_ls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3CE5_HTL_Me-4PACz_nc_ls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3CE5_HTL_Me-4PACz_nc_ls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13</a:t>
            </a:r>
          </a:p>
        </p:txBody>
      </p:sp>
      <p:pic>
        <p:nvPicPr>
          <p:cNvPr id="3" name="Picture 2" descr="svoc_3CE5_HTL_Me-4PACz_nc_ls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3CE5_HTL_Me-4PACz_nc_ls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3CDE_HTL_PTAA_oc_ls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3CDE_HTL_PTAA_oc_ls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14</a:t>
            </a:r>
          </a:p>
        </p:txBody>
      </p:sp>
      <p:pic>
        <p:nvPicPr>
          <p:cNvPr id="3" name="Picture 2" descr="svoc_3CDE_HTL_PTAA_oc_ls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3CDE_HTL_PTAA_oc_ls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3CDF_HTL_PTAA_os_ls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3CDF_HTL_PTAA_os_ls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15</a:t>
            </a:r>
          </a:p>
        </p:txBody>
      </p:sp>
      <p:pic>
        <p:nvPicPr>
          <p:cNvPr id="3" name="Picture 2" descr="svoc_3CDF_HTL_PTAA_os_ls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3CDF_HTL_PTAA_os_ls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3CE0_HTL_PTAA_nc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3CE0_HTL_PTAA_nc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16</a:t>
            </a:r>
          </a:p>
        </p:txBody>
      </p:sp>
      <p:pic>
        <p:nvPicPr>
          <p:cNvPr id="3" name="Picture 2" descr="svoc_3CE0_HTL_PTAA_nc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3CE0_HTL_PTAA_nc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3CE1_HTL_PTAA_ns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3CE1_HTL_PTAA_ns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J-V Parameters by label, page 1</a:t>
            </a:r>
          </a:p>
        </p:txBody>
      </p:sp>
      <p:pic>
        <p:nvPicPr>
          <p:cNvPr id="3" name="Picture 2" descr="boxplot_vmp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mp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rsvfw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rsh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17</a:t>
            </a:r>
          </a:p>
        </p:txBody>
      </p:sp>
      <p:pic>
        <p:nvPicPr>
          <p:cNvPr id="3" name="Picture 2" descr="svoc_3CE1_HTL_PTAA_ns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3CE1_HTL_PTAA_ns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3CE0_HTL_PTAA_nc_ls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3CE0_HTL_PTAA_nc_ls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18</a:t>
            </a:r>
          </a:p>
        </p:txBody>
      </p:sp>
      <p:pic>
        <p:nvPicPr>
          <p:cNvPr id="3" name="Picture 2" descr="svoc_3CE0_HTL_PTAA_nc_ls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3CE0_HTL_PTAA_nc_ls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3CE1_HTL_PTAA_ns_ls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3CE1_HTL_PTAA_ns_ls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19</a:t>
            </a:r>
          </a:p>
        </p:txBody>
      </p:sp>
      <p:pic>
        <p:nvPicPr>
          <p:cNvPr id="3" name="Picture 2" descr="svoc_3CE1_HTL_PTAA_ns_ls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3CE1_HTL_PTAA_ns_ls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0</a:t>
            </a:r>
          </a:p>
        </p:txBody>
      </p:sp>
      <p:pic>
        <p:nvPicPr>
          <p:cNvPr id="3" name="Picture 2" descr="jv_all_3CD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237537" cy="3257550"/>
          </a:xfrm>
          <a:prstGeom prst="rect">
            <a:avLst/>
          </a:prstGeom>
        </p:spPr>
      </p:pic>
      <p:pic>
        <p:nvPicPr>
          <p:cNvPr id="4" name="Picture 3" descr="jv_all_3CDF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174871" cy="3257550"/>
          </a:xfrm>
          <a:prstGeom prst="rect">
            <a:avLst/>
          </a:prstGeom>
        </p:spPr>
      </p:pic>
      <p:pic>
        <p:nvPicPr>
          <p:cNvPr id="5" name="Picture 4" descr="jv_all_3CE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241475" cy="3257550"/>
          </a:xfrm>
          <a:prstGeom prst="rect">
            <a:avLst/>
          </a:prstGeom>
        </p:spPr>
      </p:pic>
      <p:pic>
        <p:nvPicPr>
          <p:cNvPr id="6" name="Picture 5" descr="jv_all_3CE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174871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1</a:t>
            </a:r>
          </a:p>
        </p:txBody>
      </p:sp>
      <p:pic>
        <p:nvPicPr>
          <p:cNvPr id="3" name="Picture 2" descr="jv_all_3CE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170995" cy="3257550"/>
          </a:xfrm>
          <a:prstGeom prst="rect">
            <a:avLst/>
          </a:prstGeom>
        </p:spPr>
      </p:pic>
      <p:pic>
        <p:nvPicPr>
          <p:cNvPr id="4" name="Picture 3" descr="jv_all_3CE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237537" cy="3257550"/>
          </a:xfrm>
          <a:prstGeom prst="rect">
            <a:avLst/>
          </a:prstGeom>
        </p:spPr>
      </p:pic>
      <p:pic>
        <p:nvPicPr>
          <p:cNvPr id="5" name="Picture 4" descr="jv_all_3CE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237537" cy="3257550"/>
          </a:xfrm>
          <a:prstGeom prst="rect">
            <a:avLst/>
          </a:prstGeom>
        </p:spPr>
      </p:pic>
      <p:pic>
        <p:nvPicPr>
          <p:cNvPr id="6" name="Picture 5" descr="jv_all_3CE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23753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2</a:t>
            </a:r>
          </a:p>
        </p:txBody>
      </p:sp>
      <p:pic>
        <p:nvPicPr>
          <p:cNvPr id="3" name="Picture 2" descr="jv_all_3CE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237537" cy="3257550"/>
          </a:xfrm>
          <a:prstGeom prst="rect">
            <a:avLst/>
          </a:prstGeom>
        </p:spPr>
      </p:pic>
      <p:pic>
        <p:nvPicPr>
          <p:cNvPr id="4" name="Picture 3" descr="jv_all_3CE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23753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pixel JVs, page 0</a:t>
            </a:r>
          </a:p>
        </p:txBody>
      </p:sp>
      <p:pic>
        <p:nvPicPr>
          <p:cNvPr id="3" name="Picture 2" descr="jv_best_HTL_HT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jv_best_HTL_HT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jv_best_HTL_HTL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jv_best_HTL_HTL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pixel JVs, page 1</a:t>
            </a:r>
          </a:p>
        </p:txBody>
      </p:sp>
      <p:pic>
        <p:nvPicPr>
          <p:cNvPr id="3" name="Picture 2" descr="jv_best_HTL_HT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jv_best_HTL_HT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jv_best_HTL_HTL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jv_best_HTL_HTL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pixel JVs, page 2</a:t>
            </a:r>
          </a:p>
        </p:txBody>
      </p:sp>
      <p:pic>
        <p:nvPicPr>
          <p:cNvPr id="3" name="Picture 2" descr="jv_best_HTL_HT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jv_best_HTL_HT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jv_best_HTL_HTL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jv_best_HTL_HTL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pixel JVs, page 3</a:t>
            </a:r>
          </a:p>
        </p:txBody>
      </p:sp>
      <p:pic>
        <p:nvPicPr>
          <p:cNvPr id="3" name="Picture 2" descr="jv_best_HTL_HT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jv_best_HTL_HT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jv_best_HTL_HTL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jv_best_HTL_HTL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HTL Steady-state Parameters by value, page 0</a:t>
            </a:r>
          </a:p>
        </p:txBody>
      </p:sp>
      <p:pic>
        <p:nvPicPr>
          <p:cNvPr id="3" name="Picture 2" descr="boxplot_vs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s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quasi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s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0</a:t>
            </a:r>
          </a:p>
        </p:txBody>
      </p:sp>
      <p:pic>
        <p:nvPicPr>
          <p:cNvPr id="3" name="Picture 2" descr="jv_all_3CD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718457" cy="3257550"/>
          </a:xfrm>
          <a:prstGeom prst="rect">
            <a:avLst/>
          </a:prstGeom>
        </p:spPr>
      </p:pic>
      <p:pic>
        <p:nvPicPr>
          <p:cNvPr id="4" name="Picture 3" descr="jv_all_3CD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3CD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3CD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21481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1</a:t>
            </a:r>
          </a:p>
        </p:txBody>
      </p:sp>
      <p:pic>
        <p:nvPicPr>
          <p:cNvPr id="3" name="Picture 2" descr="jv_all_3CDF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3CDF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3CD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3CDF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2</a:t>
            </a:r>
          </a:p>
        </p:txBody>
      </p:sp>
      <p:pic>
        <p:nvPicPr>
          <p:cNvPr id="3" name="Picture 2" descr="jv_all_3CE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718457" cy="3257550"/>
          </a:xfrm>
          <a:prstGeom prst="rect">
            <a:avLst/>
          </a:prstGeom>
        </p:spPr>
      </p:pic>
      <p:pic>
        <p:nvPicPr>
          <p:cNvPr id="4" name="Picture 3" descr="jv_all_3CE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3CE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3CE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1845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3</a:t>
            </a:r>
          </a:p>
        </p:txBody>
      </p:sp>
      <p:pic>
        <p:nvPicPr>
          <p:cNvPr id="3" name="Picture 2" descr="jv_all_3CE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3CE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3CE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3CE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4</a:t>
            </a:r>
          </a:p>
        </p:txBody>
      </p:sp>
      <p:pic>
        <p:nvPicPr>
          <p:cNvPr id="3" name="Picture 2" descr="jv_all_3CE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3CE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3CE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3CE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1845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5</a:t>
            </a:r>
          </a:p>
        </p:txBody>
      </p:sp>
      <p:pic>
        <p:nvPicPr>
          <p:cNvPr id="3" name="Picture 2" descr="jv_all_3CE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3CE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3CE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3CE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21481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6</a:t>
            </a:r>
          </a:p>
        </p:txBody>
      </p:sp>
      <p:pic>
        <p:nvPicPr>
          <p:cNvPr id="3" name="Picture 2" descr="jv_all_3CE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3CE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3CE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721481" cy="3257550"/>
          </a:xfrm>
          <a:prstGeom prst="rect">
            <a:avLst/>
          </a:prstGeom>
        </p:spPr>
      </p:pic>
      <p:pic>
        <p:nvPicPr>
          <p:cNvPr id="6" name="Picture 5" descr="jv_all_3CE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21481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7</a:t>
            </a:r>
          </a:p>
        </p:txBody>
      </p:sp>
      <p:pic>
        <p:nvPicPr>
          <p:cNvPr id="3" name="Picture 2" descr="jv_all_3CE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3CE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3CE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718457" cy="3257550"/>
          </a:xfrm>
          <a:prstGeom prst="rect">
            <a:avLst/>
          </a:prstGeom>
        </p:spPr>
      </p:pic>
      <p:pic>
        <p:nvPicPr>
          <p:cNvPr id="6" name="Picture 5" descr="jv_all_3CE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21481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8</a:t>
            </a:r>
          </a:p>
        </p:txBody>
      </p:sp>
      <p:pic>
        <p:nvPicPr>
          <p:cNvPr id="3" name="Picture 2" descr="jv_all_3CE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3CE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718457" cy="3257550"/>
          </a:xfrm>
          <a:prstGeom prst="rect">
            <a:avLst/>
          </a:prstGeom>
        </p:spPr>
      </p:pic>
      <p:pic>
        <p:nvPicPr>
          <p:cNvPr id="5" name="Picture 4" descr="jv_all_3CE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718457" cy="3257550"/>
          </a:xfrm>
          <a:prstGeom prst="rect">
            <a:avLst/>
          </a:prstGeom>
        </p:spPr>
      </p:pic>
      <p:pic>
        <p:nvPicPr>
          <p:cNvPr id="6" name="Picture 5" descr="jv_all_3CE7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1845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9</a:t>
            </a:r>
          </a:p>
        </p:txBody>
      </p:sp>
      <p:pic>
        <p:nvPicPr>
          <p:cNvPr id="3" name="Picture 2" descr="jv_all_3CE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3CE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3CE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HTL Steady-state Parameters by value, page 1</a:t>
            </a:r>
          </a:p>
        </p:txBody>
      </p:sp>
      <p:pic>
        <p:nvPicPr>
          <p:cNvPr id="3" name="Picture 2" descr="boxplot_pcesspcejv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